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31" r:id="rId1"/>
    <p:sldMasterId id="2147483763" r:id="rId2"/>
  </p:sldMasterIdLst>
  <p:notesMasterIdLst>
    <p:notesMasterId r:id="rId8"/>
  </p:notesMasterIdLst>
  <p:handoutMasterIdLst>
    <p:handoutMasterId r:id="rId9"/>
  </p:handoutMasterIdLst>
  <p:sldIdLst>
    <p:sldId id="259" r:id="rId3"/>
    <p:sldId id="258" r:id="rId4"/>
    <p:sldId id="260" r:id="rId5"/>
    <p:sldId id="261" r:id="rId6"/>
    <p:sldId id="262" r:id="rId7"/>
  </p:sldIdLst>
  <p:sldSz cx="9601200" cy="12801600" type="A3"/>
  <p:notesSz cx="6858000" cy="9144000"/>
  <p:defaultTextStyle>
    <a:defPPr>
      <a:defRPr lang="ja-JP"/>
    </a:defPPr>
    <a:lvl1pPr marL="0" algn="l" defTabSz="610956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610956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610956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610956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610956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610956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610956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610956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610956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p" id="{86D8ADDE-23C8-BC42-8AD5-1D97AABC67ED}">
          <p14:sldIdLst>
            <p14:sldId id="259"/>
            <p14:sldId id="258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03" userDrawn="1">
          <p15:clr>
            <a:srgbClr val="A4A3A4"/>
          </p15:clr>
        </p15:guide>
        <p15:guide id="2" orient="horz" pos="7631" userDrawn="1">
          <p15:clr>
            <a:srgbClr val="A4A3A4"/>
          </p15:clr>
        </p15:guide>
        <p15:guide id="3" pos="299" userDrawn="1">
          <p15:clr>
            <a:srgbClr val="A4A3A4"/>
          </p15:clr>
        </p15:guide>
        <p15:guide id="4" pos="5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5407"/>
    <a:srgbClr val="F8750B"/>
    <a:srgbClr val="D24726"/>
    <a:srgbClr val="C00000"/>
    <a:srgbClr val="B7DEE8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9634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2312" y="168"/>
      </p:cViewPr>
      <p:guideLst>
        <p:guide orient="horz" pos="603"/>
        <p:guide orient="horz" pos="7631"/>
        <p:guide pos="299"/>
        <p:guide pos="5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メイリオ"/>
              <a:ea typeface="メイリオ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A7FD8-5DC1-5043-8D54-CA2BF861DF78}" type="datetimeFigureOut">
              <a:rPr kumimoji="1" lang="ja-JP" altLang="en-US" smtClean="0">
                <a:latin typeface="メイリオ"/>
                <a:ea typeface="メイリオ"/>
              </a:rPr>
              <a:t>2024/10/22</a:t>
            </a:fld>
            <a:endParaRPr kumimoji="1" lang="ja-JP" altLang="en-US" dirty="0">
              <a:latin typeface="メイリオ"/>
              <a:ea typeface="メイリオ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メイリオ"/>
              <a:ea typeface="メイリオ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67115-EDAF-FC48-8A09-505643B084F9}" type="slidenum">
              <a:rPr kumimoji="1" lang="ja-JP" altLang="en-US" smtClean="0">
                <a:latin typeface="メイリオ"/>
                <a:ea typeface="メイリオ"/>
              </a:rPr>
              <a:t>‹#›</a:t>
            </a:fld>
            <a:endParaRPr kumimoji="1" lang="ja-JP" altLang="en-US" dirty="0"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09971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/>
                <a:ea typeface="メイリオ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/>
                <a:ea typeface="メイリオ"/>
              </a:defRPr>
            </a:lvl1pPr>
          </a:lstStyle>
          <a:p>
            <a:fld id="{4B051BE8-AF10-E549-9B99-A0831CB3F2D0}" type="datetimeFigureOut">
              <a:rPr lang="ja-JP" altLang="en-US" smtClean="0"/>
              <a:pPr/>
              <a:t>2024/10/22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/>
                <a:ea typeface="メイリオ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/>
                <a:ea typeface="メイリオ"/>
              </a:defRPr>
            </a:lvl1pPr>
          </a:lstStyle>
          <a:p>
            <a:fld id="{1CD47DAB-00CB-3C4B-BF30-557EFBEB7A7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187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10956" rtl="0" eaLnBrk="1" latinLnBrk="0" hangingPunct="1">
      <a:defRPr kumimoji="1" sz="1604" kern="1200">
        <a:solidFill>
          <a:schemeClr val="tx1"/>
        </a:solidFill>
        <a:latin typeface="メイリオ"/>
        <a:ea typeface="メイリオ"/>
        <a:cs typeface="+mn-cs"/>
      </a:defRPr>
    </a:lvl1pPr>
    <a:lvl2pPr marL="610956" algn="l" defTabSz="610956" rtl="0" eaLnBrk="1" latinLnBrk="0" hangingPunct="1">
      <a:defRPr kumimoji="1" sz="1604" kern="1200">
        <a:solidFill>
          <a:schemeClr val="tx1"/>
        </a:solidFill>
        <a:latin typeface="メイリオ"/>
        <a:ea typeface="メイリオ"/>
        <a:cs typeface="+mn-cs"/>
      </a:defRPr>
    </a:lvl2pPr>
    <a:lvl3pPr marL="1221913" algn="l" defTabSz="610956" rtl="0" eaLnBrk="1" latinLnBrk="0" hangingPunct="1">
      <a:defRPr kumimoji="1" sz="1604" kern="1200">
        <a:solidFill>
          <a:schemeClr val="tx1"/>
        </a:solidFill>
        <a:latin typeface="メイリオ"/>
        <a:ea typeface="メイリオ"/>
        <a:cs typeface="+mn-cs"/>
      </a:defRPr>
    </a:lvl3pPr>
    <a:lvl4pPr marL="1832869" algn="l" defTabSz="610956" rtl="0" eaLnBrk="1" latinLnBrk="0" hangingPunct="1">
      <a:defRPr kumimoji="1" sz="1604" kern="1200">
        <a:solidFill>
          <a:schemeClr val="tx1"/>
        </a:solidFill>
        <a:latin typeface="メイリオ"/>
        <a:ea typeface="メイリオ"/>
        <a:cs typeface="+mn-cs"/>
      </a:defRPr>
    </a:lvl4pPr>
    <a:lvl5pPr marL="2443825" algn="l" defTabSz="610956" rtl="0" eaLnBrk="1" latinLnBrk="0" hangingPunct="1">
      <a:defRPr kumimoji="1" sz="1604" kern="1200">
        <a:solidFill>
          <a:schemeClr val="tx1"/>
        </a:solidFill>
        <a:latin typeface="メイリオ"/>
        <a:ea typeface="メイリオ"/>
        <a:cs typeface="+mn-cs"/>
      </a:defRPr>
    </a:lvl5pPr>
    <a:lvl6pPr marL="3054782" algn="l" defTabSz="610956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610956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610956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610956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40408A72-9A6F-6E4A-8BDA-17DC029E4FFB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40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＿ ＿ ＿ 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2" name="テキスト プレースホルダー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3385" y="4828656"/>
            <a:ext cx="527388" cy="652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1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11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D33003-6ACF-1F45-9672-6EE80958D25B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9431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キ ＿ ＿ 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3385" y="1833892"/>
            <a:ext cx="776816" cy="20005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l">
              <a:spcBef>
                <a:spcPts val="200"/>
              </a:spcBef>
              <a:buNone/>
              <a:defRPr sz="13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13 Catch</a:t>
            </a:r>
            <a:endParaRPr kumimoji="1" lang="ja-JP" altLang="en-US" dirty="0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5EF96DA4-4352-8B4F-A44C-92A478BDD17E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9" name="テキスト プレースホルダー 19">
            <a:extLst>
              <a:ext uri="{FF2B5EF4-FFF2-40B4-BE49-F238E27FC236}">
                <a16:creationId xmlns:a16="http://schemas.microsoft.com/office/drawing/2014/main" id="{9D9F9B36-A9CE-3C48-9402-06F70ED740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385" y="4828656"/>
            <a:ext cx="527388" cy="652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1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11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854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キ 題 ＿ 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1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3385" y="1833892"/>
            <a:ext cx="776816" cy="20005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l">
              <a:spcBef>
                <a:spcPts val="200"/>
              </a:spcBef>
              <a:buNone/>
              <a:defRPr sz="13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13 Catch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>
          <a:xfrm>
            <a:off x="523386" y="2387908"/>
            <a:ext cx="718145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dirty="0"/>
              <a:t>14 Title</a:t>
            </a:r>
            <a:endParaRPr kumimoji="1" lang="ja-JP" altLang="en-US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3AA18195-920F-5F42-AB26-46B47DE8D0AC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9" name="テキスト プレースホルダー 19">
            <a:extLst>
              <a:ext uri="{FF2B5EF4-FFF2-40B4-BE49-F238E27FC236}">
                <a16:creationId xmlns:a16="http://schemas.microsoft.com/office/drawing/2014/main" id="{8EAD9C91-A634-A04D-80CE-6B3A698BF8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385" y="4828656"/>
            <a:ext cx="527388" cy="652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1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11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95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キ ＿ 説 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2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3386" y="1833892"/>
            <a:ext cx="777457" cy="20005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l">
              <a:spcBef>
                <a:spcPts val="200"/>
              </a:spcBef>
              <a:buNone/>
              <a:defRPr sz="13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13 </a:t>
            </a:r>
            <a:r>
              <a:rPr kumimoji="1" lang="en-US" altLang="ja-JP" dirty="0" err="1"/>
              <a:t>Cacth</a:t>
            </a:r>
            <a:endParaRPr kumimoji="1" lang="ja-JP" altLang="en-US" dirty="0"/>
          </a:p>
        </p:txBody>
      </p:sp>
      <p:sp>
        <p:nvSpPr>
          <p:cNvPr id="13" name="テキスト プレースホルダー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3384" y="2352000"/>
            <a:ext cx="605487" cy="706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2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12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0214254C-B2DD-1040-9C18-FD1A4DE23857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9" name="テキスト プレースホルダー 19">
            <a:extLst>
              <a:ext uri="{FF2B5EF4-FFF2-40B4-BE49-F238E27FC236}">
                <a16:creationId xmlns:a16="http://schemas.microsoft.com/office/drawing/2014/main" id="{BBE17A4C-EF26-A741-AD2B-DEA7E525FB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385" y="4828656"/>
            <a:ext cx="527388" cy="652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1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11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612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キ 題 説 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9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3386" y="1833892"/>
            <a:ext cx="777457" cy="20005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l">
              <a:spcBef>
                <a:spcPts val="200"/>
              </a:spcBef>
              <a:buNone/>
              <a:defRPr sz="13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13 </a:t>
            </a:r>
            <a:r>
              <a:rPr kumimoji="1" lang="en-US" altLang="ja-JP" dirty="0" err="1"/>
              <a:t>Cacth</a:t>
            </a:r>
            <a:endParaRPr kumimoji="1" lang="ja-JP" altLang="en-US" dirty="0"/>
          </a:p>
        </p:txBody>
      </p:sp>
      <p:sp>
        <p:nvSpPr>
          <p:cNvPr id="11" name="テキスト プレースホルダー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3384" y="2352000"/>
            <a:ext cx="605487" cy="706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2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12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>
          <a:xfrm>
            <a:off x="523386" y="3839555"/>
            <a:ext cx="718145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dirty="0"/>
              <a:t>14 Title</a:t>
            </a:r>
            <a:endParaRPr kumimoji="1" lang="ja-JP" altLang="en-US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F82E1856-1EA6-484E-8E7F-F8B0F39359F9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テキスト プレースホルダー 19">
            <a:extLst>
              <a:ext uri="{FF2B5EF4-FFF2-40B4-BE49-F238E27FC236}">
                <a16:creationId xmlns:a16="http://schemas.microsoft.com/office/drawing/2014/main" id="{C5CB5163-B8CE-244E-9711-D6B942703C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385" y="4912329"/>
            <a:ext cx="527388" cy="652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1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11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41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＿ 題 ＿ 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>
          <a:xfrm>
            <a:off x="523386" y="1783108"/>
            <a:ext cx="718145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dirty="0"/>
              <a:t>14 Title</a:t>
            </a:r>
            <a:endParaRPr kumimoji="1" lang="ja-JP" alt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6E350A95-9053-9940-8824-2A20DA51D28A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8" name="テキスト プレースホルダー 19">
            <a:extLst>
              <a:ext uri="{FF2B5EF4-FFF2-40B4-BE49-F238E27FC236}">
                <a16:creationId xmlns:a16="http://schemas.microsoft.com/office/drawing/2014/main" id="{7AE4241B-ADD3-FE4C-A369-61D5729CD4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385" y="4828656"/>
            <a:ext cx="511161" cy="869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1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11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294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＿ ＿ 説 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3385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DC1136F3-47E3-A045-87AA-CAA7BDAE63A1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テキスト プレースホルダー 19">
            <a:extLst>
              <a:ext uri="{FF2B5EF4-FFF2-40B4-BE49-F238E27FC236}">
                <a16:creationId xmlns:a16="http://schemas.microsoft.com/office/drawing/2014/main" id="{6B2B835B-A8A1-AF4E-AA2D-F0D299A6AA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384" y="1747200"/>
            <a:ext cx="605487" cy="706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2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14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2" name="テキスト プレースホルダー 19">
            <a:extLst>
              <a:ext uri="{FF2B5EF4-FFF2-40B4-BE49-F238E27FC236}">
                <a16:creationId xmlns:a16="http://schemas.microsoft.com/office/drawing/2014/main" id="{9CFC90E2-3751-CF49-AA2E-F61431771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385" y="4828656"/>
            <a:ext cx="527388" cy="652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1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11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617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＿ 題 説 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23386" y="1008002"/>
            <a:ext cx="858544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>
          <a:xfrm>
            <a:off x="523386" y="3243719"/>
            <a:ext cx="718145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dirty="0"/>
              <a:t>14 Title</a:t>
            </a:r>
            <a:endParaRPr kumimoji="1" lang="ja-JP" altLang="en-US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D0240DB2-F9D5-5545-8DA1-93FA03D2EBB4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テキスト プレースホルダー 19">
            <a:extLst>
              <a:ext uri="{FF2B5EF4-FFF2-40B4-BE49-F238E27FC236}">
                <a16:creationId xmlns:a16="http://schemas.microsoft.com/office/drawing/2014/main" id="{833874D0-B5B3-C74E-B871-CC9DEFB6C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384" y="1747200"/>
            <a:ext cx="605487" cy="706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2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12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2" name="テキスト プレースホルダー 19">
            <a:extLst>
              <a:ext uri="{FF2B5EF4-FFF2-40B4-BE49-F238E27FC236}">
                <a16:creationId xmlns:a16="http://schemas.microsoft.com/office/drawing/2014/main" id="{FDC3A35C-83B4-5044-B2C6-41F8C9751D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385" y="5079667"/>
            <a:ext cx="527388" cy="652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1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11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35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題＋目次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523384" y="1747201"/>
            <a:ext cx="2791385" cy="9981604"/>
          </a:xfrm>
          <a:prstGeom prst="rect">
            <a:avLst/>
          </a:prstGeom>
        </p:spPr>
        <p:txBody>
          <a:bodyPr wrap="none" lIns="0" tIns="0" rIns="0" bIns="0" numCol="1" spcCol="0"/>
          <a:lstStyle>
            <a:lvl1pPr marL="0" indent="0" algn="l">
              <a:spcBef>
                <a:spcPts val="1500"/>
              </a:spcBef>
              <a:spcAft>
                <a:spcPts val="0"/>
              </a:spcAft>
              <a:buNone/>
              <a:defRPr sz="1000" b="1" i="0">
                <a:solidFill>
                  <a:srgbClr val="000000"/>
                </a:solidFill>
                <a:latin typeface="+mn-ea"/>
                <a:ea typeface="+mn-ea"/>
                <a:cs typeface="メイリオ"/>
              </a:defRPr>
            </a:lvl1pPr>
            <a:lvl2pPr marL="0" indent="-108000" algn="l">
              <a:spcBef>
                <a:spcPts val="700"/>
              </a:spcBef>
              <a:spcAft>
                <a:spcPts val="200"/>
              </a:spcAft>
              <a:buFont typeface="Wingdings" charset="2"/>
              <a:buChar char="n"/>
              <a:defRPr sz="800" b="1" i="0">
                <a:latin typeface="+mn-ea"/>
                <a:ea typeface="+mn-ea"/>
                <a:cs typeface="メイリオ"/>
              </a:defRPr>
            </a:lvl2pPr>
            <a:lvl3pPr marL="216000" indent="-108000" algn="l">
              <a:spcBef>
                <a:spcPts val="100"/>
              </a:spcBef>
              <a:spcAft>
                <a:spcPts val="0"/>
              </a:spcAft>
              <a:buFont typeface="Wingdings" charset="2"/>
              <a:buChar char="p"/>
              <a:defRPr sz="8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3pPr>
            <a:lvl4pPr marL="288000" indent="-72000" algn="l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4pPr>
            <a:lvl5pPr marL="396000" indent="-72000" algn="l">
              <a:spcBef>
                <a:spcPts val="100"/>
              </a:spcBef>
              <a:spcAft>
                <a:spcPts val="0"/>
              </a:spcAft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2" name="コンテンツ プレースホルダ 2"/>
          <p:cNvSpPr>
            <a:spLocks noGrp="1"/>
          </p:cNvSpPr>
          <p:nvPr>
            <p:ph idx="13" hasCustomPrompt="1"/>
          </p:nvPr>
        </p:nvSpPr>
        <p:spPr>
          <a:xfrm>
            <a:off x="3489229" y="1747201"/>
            <a:ext cx="2791385" cy="9981604"/>
          </a:xfrm>
          <a:prstGeom prst="rect">
            <a:avLst/>
          </a:prstGeom>
        </p:spPr>
        <p:txBody>
          <a:bodyPr wrap="none" lIns="0" tIns="0" rIns="0" bIns="0" numCol="1" spcCol="0"/>
          <a:lstStyle>
            <a:lvl1pPr marL="0" indent="0" algn="l">
              <a:spcBef>
                <a:spcPts val="1500"/>
              </a:spcBef>
              <a:spcAft>
                <a:spcPts val="0"/>
              </a:spcAft>
              <a:buNone/>
              <a:defRPr sz="1000" b="1" i="0">
                <a:solidFill>
                  <a:srgbClr val="000000"/>
                </a:solidFill>
                <a:latin typeface="+mn-ea"/>
                <a:ea typeface="+mn-ea"/>
                <a:cs typeface="メイリオ"/>
              </a:defRPr>
            </a:lvl1pPr>
            <a:lvl2pPr marL="0" indent="-108000" algn="l">
              <a:spcBef>
                <a:spcPts val="700"/>
              </a:spcBef>
              <a:spcAft>
                <a:spcPts val="200"/>
              </a:spcAft>
              <a:buFont typeface="Wingdings" charset="2"/>
              <a:buChar char="n"/>
              <a:defRPr sz="800" b="1" i="0">
                <a:latin typeface="+mn-ea"/>
                <a:ea typeface="+mn-ea"/>
                <a:cs typeface="メイリオ"/>
              </a:defRPr>
            </a:lvl2pPr>
            <a:lvl3pPr marL="216000" indent="-108000" algn="l">
              <a:spcBef>
                <a:spcPts val="100"/>
              </a:spcBef>
              <a:spcAft>
                <a:spcPts val="0"/>
              </a:spcAft>
              <a:buFont typeface="Wingdings" charset="2"/>
              <a:buChar char="p"/>
              <a:defRPr sz="8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3pPr>
            <a:lvl4pPr marL="288000" indent="-72000" algn="l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4pPr>
            <a:lvl5pPr marL="396000" indent="-72000" algn="l">
              <a:spcBef>
                <a:spcPts val="100"/>
              </a:spcBef>
              <a:spcAft>
                <a:spcPts val="0"/>
              </a:spcAft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4" hasCustomPrompt="1"/>
          </p:nvPr>
        </p:nvSpPr>
        <p:spPr>
          <a:xfrm>
            <a:off x="6455076" y="1747201"/>
            <a:ext cx="2791385" cy="9981604"/>
          </a:xfrm>
          <a:prstGeom prst="rect">
            <a:avLst/>
          </a:prstGeom>
        </p:spPr>
        <p:txBody>
          <a:bodyPr wrap="none" lIns="0" tIns="0" rIns="0" bIns="0" numCol="1" spcCol="0"/>
          <a:lstStyle>
            <a:lvl1pPr marL="0" indent="0" algn="l">
              <a:spcBef>
                <a:spcPts val="1500"/>
              </a:spcBef>
              <a:spcAft>
                <a:spcPts val="0"/>
              </a:spcAft>
              <a:buNone/>
              <a:defRPr sz="1000" b="1" i="0">
                <a:solidFill>
                  <a:srgbClr val="000000"/>
                </a:solidFill>
                <a:latin typeface="+mn-ea"/>
                <a:ea typeface="+mn-ea"/>
                <a:cs typeface="メイリオ"/>
              </a:defRPr>
            </a:lvl1pPr>
            <a:lvl2pPr marL="0" indent="-108000" algn="l">
              <a:spcBef>
                <a:spcPts val="700"/>
              </a:spcBef>
              <a:spcAft>
                <a:spcPts val="200"/>
              </a:spcAft>
              <a:buFont typeface="Wingdings" charset="2"/>
              <a:buChar char="n"/>
              <a:defRPr sz="800" b="1" i="0">
                <a:latin typeface="+mn-ea"/>
                <a:ea typeface="+mn-ea"/>
                <a:cs typeface="メイリオ"/>
              </a:defRPr>
            </a:lvl2pPr>
            <a:lvl3pPr marL="216000" indent="-108000" algn="l">
              <a:spcBef>
                <a:spcPts val="100"/>
              </a:spcBef>
              <a:spcAft>
                <a:spcPts val="0"/>
              </a:spcAft>
              <a:buFont typeface="Wingdings" charset="2"/>
              <a:buChar char="p"/>
              <a:defRPr sz="8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3pPr>
            <a:lvl4pPr marL="288000" indent="-72000" algn="l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4pPr>
            <a:lvl5pPr marL="396000" indent="-72000" algn="l">
              <a:spcBef>
                <a:spcPts val="100"/>
              </a:spcBef>
              <a:spcAft>
                <a:spcPts val="0"/>
              </a:spcAft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E9A4A1CB-0D97-1147-8F97-152BDA8BAF3C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9076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頁題＋目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523384" y="1747201"/>
            <a:ext cx="2791385" cy="9981604"/>
          </a:xfrm>
          <a:prstGeom prst="rect">
            <a:avLst/>
          </a:prstGeom>
        </p:spPr>
        <p:txBody>
          <a:bodyPr wrap="none" lIns="0" tIns="0" rIns="0" bIns="0" numCol="1" spcCol="0"/>
          <a:lstStyle>
            <a:lvl1pPr marL="0" indent="0" algn="l">
              <a:spcBef>
                <a:spcPts val="1500"/>
              </a:spcBef>
              <a:spcAft>
                <a:spcPts val="0"/>
              </a:spcAft>
              <a:buNone/>
              <a:defRPr sz="1000" b="1" i="0">
                <a:solidFill>
                  <a:srgbClr val="000000"/>
                </a:solidFill>
                <a:latin typeface="+mn-ea"/>
                <a:ea typeface="+mn-ea"/>
                <a:cs typeface="メイリオ"/>
              </a:defRPr>
            </a:lvl1pPr>
            <a:lvl2pPr marL="0" indent="-108000" algn="l">
              <a:spcBef>
                <a:spcPts val="700"/>
              </a:spcBef>
              <a:spcAft>
                <a:spcPts val="200"/>
              </a:spcAft>
              <a:buFont typeface="Wingdings" charset="2"/>
              <a:buChar char="n"/>
              <a:defRPr sz="800" b="1" i="0">
                <a:latin typeface="+mn-ea"/>
                <a:ea typeface="+mn-ea"/>
                <a:cs typeface="メイリオ"/>
              </a:defRPr>
            </a:lvl2pPr>
            <a:lvl3pPr marL="230400" indent="-122400" algn="l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  <a:defRPr sz="8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3pPr>
            <a:lvl4pPr marL="288000" indent="-72000" algn="l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4pPr>
            <a:lvl5pPr marL="396000" indent="-72000" algn="l">
              <a:spcBef>
                <a:spcPts val="100"/>
              </a:spcBef>
              <a:spcAft>
                <a:spcPts val="0"/>
              </a:spcAft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2" name="コンテンツ プレースホルダ 2"/>
          <p:cNvSpPr>
            <a:spLocks noGrp="1"/>
          </p:cNvSpPr>
          <p:nvPr>
            <p:ph idx="13" hasCustomPrompt="1"/>
          </p:nvPr>
        </p:nvSpPr>
        <p:spPr>
          <a:xfrm>
            <a:off x="3497288" y="1747201"/>
            <a:ext cx="2791385" cy="9981604"/>
          </a:xfrm>
          <a:prstGeom prst="rect">
            <a:avLst/>
          </a:prstGeom>
        </p:spPr>
        <p:txBody>
          <a:bodyPr wrap="none" lIns="0" tIns="0" rIns="0" bIns="0" numCol="1" spcCol="0"/>
          <a:lstStyle>
            <a:lvl1pPr marL="0" indent="0" algn="l">
              <a:spcBef>
                <a:spcPts val="1500"/>
              </a:spcBef>
              <a:spcAft>
                <a:spcPts val="0"/>
              </a:spcAft>
              <a:buNone/>
              <a:defRPr sz="1000" b="1" i="0">
                <a:solidFill>
                  <a:srgbClr val="000000"/>
                </a:solidFill>
                <a:latin typeface="+mn-ea"/>
                <a:ea typeface="+mn-ea"/>
                <a:cs typeface="メイリオ"/>
              </a:defRPr>
            </a:lvl1pPr>
            <a:lvl2pPr marL="0" indent="-108000" algn="l">
              <a:spcBef>
                <a:spcPts val="700"/>
              </a:spcBef>
              <a:spcAft>
                <a:spcPts val="200"/>
              </a:spcAft>
              <a:buFont typeface="Wingdings" charset="2"/>
              <a:buChar char="n"/>
              <a:defRPr sz="800" b="1" i="0">
                <a:latin typeface="+mn-ea"/>
                <a:ea typeface="+mn-ea"/>
                <a:cs typeface="メイリオ"/>
              </a:defRPr>
            </a:lvl2pPr>
            <a:lvl3pPr marL="230400" indent="-122400" algn="l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  <a:defRPr sz="8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3pPr>
            <a:lvl4pPr marL="288000" indent="-72000" algn="l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4pPr>
            <a:lvl5pPr marL="396000" indent="-72000" algn="l">
              <a:spcBef>
                <a:spcPts val="100"/>
              </a:spcBef>
              <a:spcAft>
                <a:spcPts val="0"/>
              </a:spcAft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4" hasCustomPrompt="1"/>
          </p:nvPr>
        </p:nvSpPr>
        <p:spPr>
          <a:xfrm>
            <a:off x="6455076" y="1747201"/>
            <a:ext cx="2791385" cy="9981604"/>
          </a:xfrm>
          <a:prstGeom prst="rect">
            <a:avLst/>
          </a:prstGeom>
        </p:spPr>
        <p:txBody>
          <a:bodyPr wrap="none" lIns="0" tIns="0" rIns="0" bIns="0" numCol="1" spcCol="0"/>
          <a:lstStyle>
            <a:lvl1pPr marL="0" indent="0" algn="l">
              <a:spcBef>
                <a:spcPts val="1500"/>
              </a:spcBef>
              <a:spcAft>
                <a:spcPts val="0"/>
              </a:spcAft>
              <a:buNone/>
              <a:defRPr sz="1000" b="1" i="0">
                <a:solidFill>
                  <a:srgbClr val="000000"/>
                </a:solidFill>
                <a:latin typeface="+mn-ea"/>
                <a:ea typeface="+mn-ea"/>
                <a:cs typeface="メイリオ"/>
              </a:defRPr>
            </a:lvl1pPr>
            <a:lvl2pPr marL="0" indent="-108000" algn="l">
              <a:spcBef>
                <a:spcPts val="700"/>
              </a:spcBef>
              <a:spcAft>
                <a:spcPts val="200"/>
              </a:spcAft>
              <a:buFont typeface="Wingdings" charset="2"/>
              <a:buChar char="n"/>
              <a:defRPr sz="800" b="1" i="0">
                <a:latin typeface="+mn-ea"/>
                <a:ea typeface="+mn-ea"/>
                <a:cs typeface="メイリオ"/>
              </a:defRPr>
            </a:lvl2pPr>
            <a:lvl3pPr marL="230400" indent="-122400" algn="l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  <a:defRPr sz="8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3pPr>
            <a:lvl4pPr marL="288000" indent="-72000" algn="l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4pPr>
            <a:lvl5pPr marL="396000" indent="-72000" algn="l">
              <a:spcBef>
                <a:spcPts val="100"/>
              </a:spcBef>
              <a:spcAft>
                <a:spcPts val="0"/>
              </a:spcAft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188E33A9-1F3F-DA43-A221-C39B35B0EC57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9728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＿ ＿ ＿ ＿ 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AA75D6A4-90DE-6D49-B685-BB70AD762E42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494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頁題＋目次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523385" y="1747201"/>
            <a:ext cx="8723077" cy="9981604"/>
          </a:xfrm>
          <a:prstGeom prst="rect">
            <a:avLst/>
          </a:prstGeom>
        </p:spPr>
        <p:txBody>
          <a:bodyPr wrap="none" lIns="0" tIns="0" rIns="0" bIns="0" numCol="3" spcCol="720000"/>
          <a:lstStyle>
            <a:lvl1pPr marL="0" indent="0" algn="ctr">
              <a:spcBef>
                <a:spcPts val="1500"/>
              </a:spcBef>
              <a:spcAft>
                <a:spcPts val="0"/>
              </a:spcAft>
              <a:buNone/>
              <a:defRPr sz="1000" b="1" i="0">
                <a:solidFill>
                  <a:srgbClr val="000000"/>
                </a:solidFill>
                <a:latin typeface="+mn-ea"/>
                <a:ea typeface="+mn-ea"/>
                <a:cs typeface="メイリオ"/>
              </a:defRPr>
            </a:lvl1pPr>
            <a:lvl2pPr marL="0" indent="-108000">
              <a:spcBef>
                <a:spcPts val="700"/>
              </a:spcBef>
              <a:spcAft>
                <a:spcPts val="200"/>
              </a:spcAft>
              <a:buFont typeface="Wingdings" charset="2"/>
              <a:buChar char="n"/>
              <a:defRPr sz="800" b="1" i="0">
                <a:latin typeface="+mn-ea"/>
                <a:ea typeface="+mn-ea"/>
                <a:cs typeface="メイリオ"/>
              </a:defRPr>
            </a:lvl2pPr>
            <a:lvl3pPr marL="216000" indent="-108000">
              <a:spcBef>
                <a:spcPts val="100"/>
              </a:spcBef>
              <a:spcAft>
                <a:spcPts val="0"/>
              </a:spcAft>
              <a:buFont typeface="Wingdings" charset="2"/>
              <a:buChar char="p"/>
              <a:defRPr sz="8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3pPr>
            <a:lvl4pPr marL="288000" indent="-720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4pPr>
            <a:lvl5pPr marL="396000" indent="-72000">
              <a:spcBef>
                <a:spcPts val="100"/>
              </a:spcBef>
              <a:spcAft>
                <a:spcPts val="0"/>
              </a:spcAft>
              <a:defRPr sz="700" b="0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23385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E2009D17-A5B9-7E41-AC05-E66CA70B3AC6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235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題＋目次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1"/>
          <p:cNvSpPr>
            <a:spLocks noGrp="1"/>
          </p:cNvSpPr>
          <p:nvPr>
            <p:ph sz="quarter" idx="13" hasCustomPrompt="1"/>
          </p:nvPr>
        </p:nvSpPr>
        <p:spPr>
          <a:xfrm>
            <a:off x="523385" y="1747201"/>
            <a:ext cx="8723077" cy="10385243"/>
          </a:xfrm>
          <a:prstGeom prst="rect">
            <a:avLst/>
          </a:prstGeom>
        </p:spPr>
        <p:txBody>
          <a:bodyPr vert="horz" lIns="0" tIns="0" rIns="0" bIns="0" numCol="2" spcCol="360000"/>
          <a:lstStyle>
            <a:lvl1pPr marL="0" indent="0" algn="ctr">
              <a:spcBef>
                <a:spcPts val="1000"/>
              </a:spcBef>
              <a:spcAft>
                <a:spcPts val="100"/>
              </a:spcAft>
              <a:buFontTx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メイリオ"/>
              </a:defRPr>
            </a:lvl1pPr>
            <a:lvl2pPr marL="0" indent="0">
              <a:spcBef>
                <a:spcPts val="1000"/>
              </a:spcBef>
              <a:buFontTx/>
              <a:buNone/>
              <a:defRPr sz="900" b="1">
                <a:solidFill>
                  <a:srgbClr val="10253F"/>
                </a:solidFill>
                <a:latin typeface="+mn-ea"/>
                <a:ea typeface="+mn-ea"/>
                <a:cs typeface="メイリオ"/>
              </a:defRPr>
            </a:lvl2pPr>
            <a:lvl3pPr marL="72000" marR="0" indent="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solidFill>
                  <a:srgbClr val="CD3531"/>
                </a:solidFill>
                <a:latin typeface="+mn-ea"/>
                <a:ea typeface="+mn-ea"/>
                <a:cs typeface="メイリオ"/>
              </a:defRPr>
            </a:lvl3pPr>
            <a:lvl4pPr marL="72000" indent="0" algn="l">
              <a:spcBef>
                <a:spcPts val="100"/>
              </a:spcBef>
              <a:buFontTx/>
              <a:buNone/>
              <a:defRPr sz="8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4pPr>
            <a:lvl5pPr marL="1828800" indent="0">
              <a:buNone/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2"/>
            <a:endParaRPr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23385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+mn-ea"/>
                <a:ea typeface="+mn-ea"/>
                <a:cs typeface="メイリオ"/>
              </a:rPr>
              <a:t>マスター タイトルの書式設定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041B8FA8-36BD-194D-9759-5274E5C54FC1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34AEDAA-3FC7-CA4B-BC41-9DE13B762DD7}"/>
              </a:ext>
            </a:extLst>
          </p:cNvPr>
          <p:cNvSpPr txBox="1">
            <a:spLocks/>
          </p:cNvSpPr>
          <p:nvPr userDrawn="1"/>
        </p:nvSpPr>
        <p:spPr>
          <a:xfrm>
            <a:off x="523385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+mn-ea"/>
                <a:ea typeface="+mn-ea"/>
                <a:cs typeface="メイリオ"/>
              </a:rPr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48896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 descr="縦線 (反転)"/>
          <p:cNvSpPr>
            <a:spLocks noChangeArrowheads="1"/>
          </p:cNvSpPr>
          <p:nvPr/>
        </p:nvSpPr>
        <p:spPr bwMode="auto">
          <a:xfrm>
            <a:off x="0" y="3678881"/>
            <a:ext cx="4451326" cy="5401736"/>
          </a:xfrm>
          <a:prstGeom prst="rect">
            <a:avLst/>
          </a:prstGeom>
          <a:pattFill prst="narHorz">
            <a:fgClr>
              <a:schemeClr val="accent5">
                <a:lumMod val="40000"/>
                <a:lumOff val="6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wrap="none" rIns="306000" anchor="ctr"/>
          <a:lstStyle/>
          <a:p>
            <a:pPr algn="r"/>
            <a:endParaRPr lang="ja-JP" altLang="en-US" sz="32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  <a:cs typeface="メイリオ"/>
            </a:endParaRPr>
          </a:p>
        </p:txBody>
      </p:sp>
      <p:sp>
        <p:nvSpPr>
          <p:cNvPr id="14" name="タイトル 20"/>
          <p:cNvSpPr>
            <a:spLocks noGrp="1"/>
          </p:cNvSpPr>
          <p:nvPr>
            <p:ph type="title"/>
          </p:nvPr>
        </p:nvSpPr>
        <p:spPr>
          <a:xfrm>
            <a:off x="4785673" y="5455649"/>
            <a:ext cx="4604467" cy="184820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20000"/>
              </a:lnSpc>
              <a:defRPr sz="280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FAB18258-1139-6A49-B5FA-6591E4474852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3" descr="縦線 (反転)">
            <a:extLst>
              <a:ext uri="{FF2B5EF4-FFF2-40B4-BE49-F238E27FC236}">
                <a16:creationId xmlns:a16="http://schemas.microsoft.com/office/drawing/2014/main" id="{81692591-197B-414C-AA84-1A46D3F3A0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678881"/>
            <a:ext cx="4451326" cy="5401736"/>
          </a:xfrm>
          <a:prstGeom prst="rect">
            <a:avLst/>
          </a:prstGeom>
          <a:pattFill prst="narHorz">
            <a:fgClr>
              <a:schemeClr val="accent5">
                <a:lumMod val="40000"/>
                <a:lumOff val="6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wrap="none" rIns="306000" anchor="ctr"/>
          <a:lstStyle/>
          <a:p>
            <a:pPr algn="r"/>
            <a:endParaRPr lang="ja-JP" altLang="en-US" sz="32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822873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 descr="縦線 (反転)"/>
          <p:cNvSpPr>
            <a:spLocks noChangeArrowheads="1"/>
          </p:cNvSpPr>
          <p:nvPr/>
        </p:nvSpPr>
        <p:spPr bwMode="auto">
          <a:xfrm>
            <a:off x="0" y="3678881"/>
            <a:ext cx="4451326" cy="5401736"/>
          </a:xfrm>
          <a:prstGeom prst="rect">
            <a:avLst/>
          </a:prstGeom>
          <a:pattFill prst="narHorz">
            <a:fgClr>
              <a:srgbClr val="C00000"/>
            </a:fgClr>
            <a:bgClr>
              <a:srgbClr val="FFFFFF"/>
            </a:bgClr>
          </a:pattFill>
          <a:ln>
            <a:noFill/>
          </a:ln>
        </p:spPr>
        <p:txBody>
          <a:bodyPr wrap="none" rIns="306000" anchor="ctr"/>
          <a:lstStyle/>
          <a:p>
            <a:pPr algn="r"/>
            <a:endParaRPr lang="ja-JP" altLang="en-US" sz="32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  <a:cs typeface="メイリオ"/>
            </a:endParaRPr>
          </a:p>
        </p:txBody>
      </p:sp>
      <p:sp>
        <p:nvSpPr>
          <p:cNvPr id="14" name="タイトル 20"/>
          <p:cNvSpPr>
            <a:spLocks noGrp="1"/>
          </p:cNvSpPr>
          <p:nvPr>
            <p:ph type="title"/>
          </p:nvPr>
        </p:nvSpPr>
        <p:spPr>
          <a:xfrm>
            <a:off x="4785673" y="5455649"/>
            <a:ext cx="4604467" cy="184820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20000"/>
              </a:lnSpc>
              <a:defRPr sz="280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B39F84B2-6D0D-FA42-BBBB-288B05419924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3" descr="縦線 (反転)">
            <a:extLst>
              <a:ext uri="{FF2B5EF4-FFF2-40B4-BE49-F238E27FC236}">
                <a16:creationId xmlns:a16="http://schemas.microsoft.com/office/drawing/2014/main" id="{A71DA396-AD69-2F45-98BC-5AE493C108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678881"/>
            <a:ext cx="4451326" cy="5401736"/>
          </a:xfrm>
          <a:prstGeom prst="rect">
            <a:avLst/>
          </a:prstGeom>
          <a:pattFill prst="narHorz">
            <a:fgClr>
              <a:srgbClr val="F8750B"/>
            </a:fgClr>
            <a:bgClr>
              <a:srgbClr val="FFFFFF"/>
            </a:bgClr>
          </a:pattFill>
          <a:ln>
            <a:noFill/>
          </a:ln>
        </p:spPr>
        <p:txBody>
          <a:bodyPr wrap="none" rIns="306000" anchor="ctr"/>
          <a:lstStyle/>
          <a:p>
            <a:pPr algn="r"/>
            <a:endParaRPr lang="ja-JP" altLang="en-US" sz="32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362439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 descr="縦線 (反転)"/>
          <p:cNvSpPr>
            <a:spLocks noChangeArrowheads="1"/>
          </p:cNvSpPr>
          <p:nvPr/>
        </p:nvSpPr>
        <p:spPr bwMode="auto">
          <a:xfrm>
            <a:off x="0" y="3678881"/>
            <a:ext cx="4451326" cy="5401736"/>
          </a:xfrm>
          <a:prstGeom prst="rect">
            <a:avLst/>
          </a:prstGeom>
          <a:pattFill prst="narHorz">
            <a:fgClr>
              <a:srgbClr val="C00000"/>
            </a:fgClr>
            <a:bgClr>
              <a:srgbClr val="FFFFFF"/>
            </a:bgClr>
          </a:pattFill>
          <a:ln>
            <a:noFill/>
          </a:ln>
        </p:spPr>
        <p:txBody>
          <a:bodyPr wrap="none" rIns="306000" anchor="ctr"/>
          <a:lstStyle/>
          <a:p>
            <a:pPr algn="r"/>
            <a:endParaRPr lang="ja-JP" altLang="en-US" sz="32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  <a:cs typeface="メイリオ"/>
            </a:endParaRPr>
          </a:p>
        </p:txBody>
      </p:sp>
      <p:sp>
        <p:nvSpPr>
          <p:cNvPr id="14" name="タイトル 20"/>
          <p:cNvSpPr>
            <a:spLocks noGrp="1"/>
          </p:cNvSpPr>
          <p:nvPr>
            <p:ph type="title"/>
          </p:nvPr>
        </p:nvSpPr>
        <p:spPr>
          <a:xfrm>
            <a:off x="4785673" y="5455649"/>
            <a:ext cx="4604467" cy="184820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20000"/>
              </a:lnSpc>
              <a:defRPr sz="280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5C264E07-1CFA-1B4A-9807-C6AB7E7506F7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3" descr="縦線 (反転)">
            <a:extLst>
              <a:ext uri="{FF2B5EF4-FFF2-40B4-BE49-F238E27FC236}">
                <a16:creationId xmlns:a16="http://schemas.microsoft.com/office/drawing/2014/main" id="{A71DA396-AD69-2F45-98BC-5AE493C108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678881"/>
            <a:ext cx="4451326" cy="5401736"/>
          </a:xfrm>
          <a:prstGeom prst="rect">
            <a:avLst/>
          </a:prstGeom>
          <a:pattFill prst="narHorz">
            <a:fgClr>
              <a:srgbClr val="D24726"/>
            </a:fgClr>
            <a:bgClr>
              <a:srgbClr val="FFFFFF"/>
            </a:bgClr>
          </a:pattFill>
          <a:ln>
            <a:noFill/>
          </a:ln>
        </p:spPr>
        <p:txBody>
          <a:bodyPr wrap="none" rIns="306000" anchor="ctr"/>
          <a:lstStyle/>
          <a:p>
            <a:pPr algn="r"/>
            <a:endParaRPr lang="ja-JP" altLang="en-US" sz="32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530371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 descr="縦線 (反転)"/>
          <p:cNvSpPr>
            <a:spLocks noChangeArrowheads="1"/>
          </p:cNvSpPr>
          <p:nvPr/>
        </p:nvSpPr>
        <p:spPr bwMode="auto">
          <a:xfrm>
            <a:off x="0" y="3678881"/>
            <a:ext cx="4451326" cy="5401736"/>
          </a:xfrm>
          <a:prstGeom prst="rect">
            <a:avLst/>
          </a:prstGeom>
          <a:pattFill prst="narHorz">
            <a:fgClr>
              <a:srgbClr val="C00000"/>
            </a:fgClr>
            <a:bgClr>
              <a:srgbClr val="FFFFFF"/>
            </a:bgClr>
          </a:pattFill>
          <a:ln>
            <a:noFill/>
          </a:ln>
        </p:spPr>
        <p:txBody>
          <a:bodyPr wrap="none" rIns="306000" anchor="ctr"/>
          <a:lstStyle/>
          <a:p>
            <a:pPr algn="r"/>
            <a:endParaRPr lang="ja-JP" altLang="en-US" sz="32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  <a:cs typeface="メイリオ"/>
            </a:endParaRPr>
          </a:p>
        </p:txBody>
      </p:sp>
      <p:sp>
        <p:nvSpPr>
          <p:cNvPr id="14" name="タイトル 20"/>
          <p:cNvSpPr>
            <a:spLocks noGrp="1"/>
          </p:cNvSpPr>
          <p:nvPr>
            <p:ph type="title"/>
          </p:nvPr>
        </p:nvSpPr>
        <p:spPr>
          <a:xfrm>
            <a:off x="4785673" y="5455649"/>
            <a:ext cx="4604467" cy="184820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20000"/>
              </a:lnSpc>
              <a:defRPr sz="280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1C4B5B9A-77B4-4648-8313-66A65DD3C78A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3" descr="縦線 (反転)">
            <a:extLst>
              <a:ext uri="{FF2B5EF4-FFF2-40B4-BE49-F238E27FC236}">
                <a16:creationId xmlns:a16="http://schemas.microsoft.com/office/drawing/2014/main" id="{A71DA396-AD69-2F45-98BC-5AE493C108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678881"/>
            <a:ext cx="4451326" cy="5401736"/>
          </a:xfrm>
          <a:prstGeom prst="rect">
            <a:avLst/>
          </a:prstGeom>
          <a:pattFill prst="narHorz">
            <a:fgClr>
              <a:srgbClr val="C00000"/>
            </a:fgClr>
            <a:bgClr>
              <a:srgbClr val="FFFFFF"/>
            </a:bgClr>
          </a:pattFill>
          <a:ln>
            <a:noFill/>
          </a:ln>
        </p:spPr>
        <p:txBody>
          <a:bodyPr wrap="none" rIns="306000" anchor="ctr"/>
          <a:lstStyle/>
          <a:p>
            <a:pPr algn="r"/>
            <a:endParaRPr lang="ja-JP" altLang="en-US" sz="32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664004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表紙 2 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20090" y="4517669"/>
            <a:ext cx="8161020" cy="2408527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228168" y="10436289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buNone/>
              <a:defRPr sz="1800" b="1" i="0">
                <a:latin typeface="メイリオ"/>
                <a:ea typeface="メイリオ"/>
                <a:cs typeface="メイリオ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dirty="0"/>
              <a:t>18 Corp</a:t>
            </a:r>
          </a:p>
        </p:txBody>
      </p:sp>
      <p:sp>
        <p:nvSpPr>
          <p:cNvPr id="7" name="テキスト プレースホルダー 20"/>
          <p:cNvSpPr>
            <a:spLocks noGrp="1"/>
          </p:cNvSpPr>
          <p:nvPr>
            <p:ph type="body" sz="quarter" idx="10" hasCustomPrompt="1"/>
          </p:nvPr>
        </p:nvSpPr>
        <p:spPr>
          <a:xfrm>
            <a:off x="623167" y="1300686"/>
            <a:ext cx="863250" cy="338554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16 To:</a:t>
            </a:r>
            <a:endParaRPr kumimoji="1" lang="ja-JP" altLang="en-US" dirty="0"/>
          </a:p>
        </p:txBody>
      </p:sp>
      <p:sp>
        <p:nvSpPr>
          <p:cNvPr id="10" name="テキスト プレースホルダー 20"/>
          <p:cNvSpPr>
            <a:spLocks noGrp="1"/>
          </p:cNvSpPr>
          <p:nvPr>
            <p:ph type="body" sz="quarter" idx="11" hasCustomPrompt="1"/>
          </p:nvPr>
        </p:nvSpPr>
        <p:spPr>
          <a:xfrm>
            <a:off x="4281484" y="9637858"/>
            <a:ext cx="1038233" cy="338554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ctr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16 Date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6168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表紙 1 H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1725516" y="5687932"/>
            <a:ext cx="6820463" cy="1832725"/>
          </a:xfrm>
          <a:prstGeom prst="rect">
            <a:avLst/>
          </a:prstGeom>
        </p:spPr>
        <p:txBody>
          <a:bodyPr anchor="ctr" anchorCtr="0"/>
          <a:lstStyle>
            <a:lvl1pPr>
              <a:defRPr sz="2400" b="1" i="0"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731285" y="10020426"/>
            <a:ext cx="85440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r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dirty="0"/>
              <a:t>16 Corp</a:t>
            </a:r>
            <a:endParaRPr lang="ja-JP" altLang="en-US" dirty="0"/>
          </a:p>
        </p:txBody>
      </p:sp>
      <p:sp>
        <p:nvSpPr>
          <p:cNvPr id="7" name="テキスト プレースホルダー 20"/>
          <p:cNvSpPr>
            <a:spLocks noGrp="1"/>
          </p:cNvSpPr>
          <p:nvPr>
            <p:ph type="body" sz="quarter" idx="10" hasCustomPrompt="1"/>
          </p:nvPr>
        </p:nvSpPr>
        <p:spPr>
          <a:xfrm>
            <a:off x="641817" y="1300687"/>
            <a:ext cx="678584" cy="246221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16 To: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85809" y="5155214"/>
            <a:ext cx="6899876" cy="53766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tIns="144000" bIns="0" rtlCol="0" anchor="ctr" anchorCtr="0">
            <a:noAutofit/>
          </a:bodyPr>
          <a:lstStyle/>
          <a:p>
            <a:pPr algn="ctr"/>
            <a:endParaRPr lang="ja-JP" altLang="ja-JP" sz="1400" kern="12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3849338" y="5180354"/>
            <a:ext cx="2572820" cy="307777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kumimoji="1" sz="1600" b="1" i="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マスタ サブタイトルの書式設定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sp>
        <p:nvSpPr>
          <p:cNvPr id="14" name="テキスト プレースホルダー 20"/>
          <p:cNvSpPr>
            <a:spLocks noGrp="1"/>
          </p:cNvSpPr>
          <p:nvPr>
            <p:ph type="body" sz="quarter" idx="11" hasCustomPrompt="1"/>
          </p:nvPr>
        </p:nvSpPr>
        <p:spPr>
          <a:xfrm>
            <a:off x="7732117" y="9170062"/>
            <a:ext cx="853568" cy="338554"/>
          </a:xfrm>
          <a:prstGeom prst="rect">
            <a:avLst/>
          </a:prstGeom>
        </p:spPr>
        <p:txBody>
          <a:bodyPr vert="horz" wrap="none" lIns="0" rIns="0">
            <a:spAutoFit/>
          </a:bodyPr>
          <a:lstStyle>
            <a:lvl1pPr marL="0" indent="0" algn="r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14 Date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717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表紙 1 H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1725516" y="5687932"/>
            <a:ext cx="6820463" cy="1832725"/>
          </a:xfrm>
          <a:prstGeom prst="rect">
            <a:avLst/>
          </a:prstGeom>
        </p:spPr>
        <p:txBody>
          <a:bodyPr anchor="ctr" anchorCtr="0"/>
          <a:lstStyle>
            <a:lvl1pPr>
              <a:defRPr sz="2400" b="1" i="0"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731285" y="10020426"/>
            <a:ext cx="85440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r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dirty="0"/>
              <a:t>16 Corp</a:t>
            </a:r>
            <a:endParaRPr lang="ja-JP" altLang="en-US" dirty="0"/>
          </a:p>
        </p:txBody>
      </p:sp>
      <p:sp>
        <p:nvSpPr>
          <p:cNvPr id="7" name="テキスト プレースホルダー 20"/>
          <p:cNvSpPr>
            <a:spLocks noGrp="1"/>
          </p:cNvSpPr>
          <p:nvPr>
            <p:ph type="body" sz="quarter" idx="10" hasCustomPrompt="1"/>
          </p:nvPr>
        </p:nvSpPr>
        <p:spPr>
          <a:xfrm>
            <a:off x="641817" y="1300687"/>
            <a:ext cx="678584" cy="246221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16 To: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85809" y="5155214"/>
            <a:ext cx="6899876" cy="53766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none" tIns="144000" bIns="0" rtlCol="0" anchor="ctr" anchorCtr="0">
            <a:noAutofit/>
          </a:bodyPr>
          <a:lstStyle/>
          <a:p>
            <a:pPr algn="ctr"/>
            <a:endParaRPr lang="ja-JP" altLang="ja-JP" sz="1400" kern="12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3849338" y="5180354"/>
            <a:ext cx="2572820" cy="307777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kumimoji="1" sz="1600" b="1" i="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マスタ サブタイトルの書式設定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sp>
        <p:nvSpPr>
          <p:cNvPr id="14" name="テキスト プレースホルダー 20"/>
          <p:cNvSpPr>
            <a:spLocks noGrp="1"/>
          </p:cNvSpPr>
          <p:nvPr>
            <p:ph type="body" sz="quarter" idx="11" hasCustomPrompt="1"/>
          </p:nvPr>
        </p:nvSpPr>
        <p:spPr>
          <a:xfrm>
            <a:off x="7732117" y="9170062"/>
            <a:ext cx="853568" cy="338554"/>
          </a:xfrm>
          <a:prstGeom prst="rect">
            <a:avLst/>
          </a:prstGeom>
        </p:spPr>
        <p:txBody>
          <a:bodyPr vert="horz" wrap="none" lIns="0" rIns="0">
            <a:spAutoFit/>
          </a:bodyPr>
          <a:lstStyle>
            <a:lvl1pPr marL="0" indent="0" algn="r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14 Date</a:t>
            </a:r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E028BC1-3219-3EDC-50F3-E8EE10EFF005}"/>
              </a:ext>
            </a:extLst>
          </p:cNvPr>
          <p:cNvSpPr/>
          <p:nvPr userDrawn="1"/>
        </p:nvSpPr>
        <p:spPr>
          <a:xfrm>
            <a:off x="505140" y="12105604"/>
            <a:ext cx="915635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700" baseline="0">
                <a:solidFill>
                  <a:schemeClr val="bg1">
                    <a:lumMod val="50000"/>
                  </a:schemeClr>
                </a:solidFill>
              </a:rPr>
              <a:t>本提案書は、独自の事葉ノウハウ並びに技術上の秘密情報など、弊社の情報資産が含まれています。本提葉書はこれらの情報を守秘していただくことを前提に、本提案の導入を検討する目的に限って提供させて頂いております。</a:t>
            </a:r>
            <a:endParaRPr lang="en-US" altLang="ja-JP" sz="700" baseline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700" baseline="0">
                <a:solidFill>
                  <a:schemeClr val="bg1">
                    <a:lumMod val="50000"/>
                  </a:schemeClr>
                </a:solidFill>
              </a:rPr>
              <a:t>公知公用のものを除いて、無断で第三者に開示することはご遠慮ください。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326933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 2 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20090" y="4517669"/>
            <a:ext cx="8161020" cy="2408527"/>
          </a:xfrm>
          <a:prstGeom prst="rect">
            <a:avLst/>
          </a:prstGeom>
        </p:spPr>
        <p:txBody>
          <a:bodyPr anchor="ctr" anchorCtr="0"/>
          <a:lstStyle>
            <a:lvl1pPr>
              <a:defRPr sz="2400" b="1" i="0"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37141" y="10852941"/>
            <a:ext cx="372691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buNone/>
              <a:defRPr sz="1800" b="1" i="0">
                <a:latin typeface="メイリオ"/>
                <a:ea typeface="メイリオ"/>
                <a:cs typeface="メイリオ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一般社団法人</a:t>
            </a:r>
            <a:r>
              <a:rPr lang="en-US" altLang="ja-JP" dirty="0"/>
              <a:t> </a:t>
            </a:r>
            <a:r>
              <a:rPr lang="ja-JP" altLang="en-US"/>
              <a:t>全国</a:t>
            </a:r>
            <a:r>
              <a:rPr lang="en-US" altLang="ja-JP" dirty="0"/>
              <a:t>PTA</a:t>
            </a:r>
            <a:r>
              <a:rPr lang="ja-JP" altLang="en-US"/>
              <a:t>連絡協議会</a:t>
            </a:r>
            <a:endParaRPr lang="ja-JP" altLang="en-US" dirty="0"/>
          </a:p>
        </p:txBody>
      </p:sp>
      <p:sp>
        <p:nvSpPr>
          <p:cNvPr id="7" name="テキスト プレースホルダー 20"/>
          <p:cNvSpPr>
            <a:spLocks noGrp="1"/>
          </p:cNvSpPr>
          <p:nvPr>
            <p:ph type="body" sz="quarter" idx="10" hasCustomPrompt="1"/>
          </p:nvPr>
        </p:nvSpPr>
        <p:spPr>
          <a:xfrm>
            <a:off x="623167" y="1300686"/>
            <a:ext cx="863250" cy="338554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16 To:</a:t>
            </a:r>
            <a:endParaRPr kumimoji="1" lang="ja-JP" altLang="en-US" dirty="0"/>
          </a:p>
        </p:txBody>
      </p:sp>
      <p:sp>
        <p:nvSpPr>
          <p:cNvPr id="10" name="テキスト プレースホルダー 20"/>
          <p:cNvSpPr>
            <a:spLocks noGrp="1"/>
          </p:cNvSpPr>
          <p:nvPr>
            <p:ph type="body" sz="quarter" idx="11" hasCustomPrompt="1"/>
          </p:nvPr>
        </p:nvSpPr>
        <p:spPr>
          <a:xfrm>
            <a:off x="4281481" y="8480127"/>
            <a:ext cx="1038233" cy="338554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ctr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14 Date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B4EBFE3-A8FB-4BD5-5BCC-BCA6372F7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6742" y="9621895"/>
            <a:ext cx="1627717" cy="91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0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キ ＿ ＿ 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8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3385" y="1833892"/>
            <a:ext cx="776816" cy="20005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l">
              <a:spcBef>
                <a:spcPts val="200"/>
              </a:spcBef>
              <a:buNone/>
              <a:defRPr sz="13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13 Catch</a:t>
            </a:r>
            <a:endParaRPr kumimoji="1" lang="ja-JP" alt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F2E0F196-DD48-7243-97E2-786F19E538CC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0433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表紙 2 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20090" y="4517669"/>
            <a:ext cx="8161020" cy="2408527"/>
          </a:xfrm>
          <a:prstGeom prst="rect">
            <a:avLst/>
          </a:prstGeom>
        </p:spPr>
        <p:txBody>
          <a:bodyPr anchor="ctr" anchorCtr="0"/>
          <a:lstStyle>
            <a:lvl1pPr>
              <a:defRPr sz="2400" b="1" i="0"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37141" y="10852941"/>
            <a:ext cx="372691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buNone/>
              <a:defRPr sz="1800" b="1" i="0">
                <a:latin typeface="メイリオ"/>
                <a:ea typeface="メイリオ"/>
                <a:cs typeface="メイリオ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一般社団法人</a:t>
            </a:r>
            <a:r>
              <a:rPr lang="en-US" altLang="ja-JP" dirty="0"/>
              <a:t> </a:t>
            </a:r>
            <a:r>
              <a:rPr lang="ja-JP" altLang="en-US"/>
              <a:t>全国</a:t>
            </a:r>
            <a:r>
              <a:rPr lang="en-US" altLang="ja-JP" dirty="0"/>
              <a:t>PTA</a:t>
            </a:r>
            <a:r>
              <a:rPr lang="ja-JP" altLang="en-US"/>
              <a:t>連絡協議会</a:t>
            </a:r>
            <a:endParaRPr lang="ja-JP" altLang="en-US" dirty="0"/>
          </a:p>
        </p:txBody>
      </p:sp>
      <p:sp>
        <p:nvSpPr>
          <p:cNvPr id="7" name="テキスト プレースホルダー 20"/>
          <p:cNvSpPr>
            <a:spLocks noGrp="1"/>
          </p:cNvSpPr>
          <p:nvPr>
            <p:ph type="body" sz="quarter" idx="10" hasCustomPrompt="1"/>
          </p:nvPr>
        </p:nvSpPr>
        <p:spPr>
          <a:xfrm>
            <a:off x="623167" y="1300686"/>
            <a:ext cx="863250" cy="338554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16 To:</a:t>
            </a:r>
            <a:endParaRPr kumimoji="1" lang="ja-JP" altLang="en-US" dirty="0"/>
          </a:p>
        </p:txBody>
      </p:sp>
      <p:sp>
        <p:nvSpPr>
          <p:cNvPr id="10" name="テキスト プレースホルダー 20"/>
          <p:cNvSpPr>
            <a:spLocks noGrp="1"/>
          </p:cNvSpPr>
          <p:nvPr>
            <p:ph type="body" sz="quarter" idx="11" hasCustomPrompt="1"/>
          </p:nvPr>
        </p:nvSpPr>
        <p:spPr>
          <a:xfrm>
            <a:off x="4281481" y="8480127"/>
            <a:ext cx="1038233" cy="338554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ctr">
              <a:buNone/>
              <a:defRPr sz="1600" b="1" i="0">
                <a:latin typeface="メイリオ"/>
                <a:ea typeface="メイリオ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14 Date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B4EBFE3-A8FB-4BD5-5BCC-BCA6372F7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6742" y="9621895"/>
            <a:ext cx="1627717" cy="91042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4E02B90-33D3-7B2F-6AFD-4D488AD22365}"/>
              </a:ext>
            </a:extLst>
          </p:cNvPr>
          <p:cNvSpPr/>
          <p:nvPr userDrawn="1"/>
        </p:nvSpPr>
        <p:spPr>
          <a:xfrm>
            <a:off x="505140" y="12105604"/>
            <a:ext cx="915635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700" baseline="0">
                <a:solidFill>
                  <a:schemeClr val="bg1">
                    <a:lumMod val="50000"/>
                  </a:schemeClr>
                </a:solidFill>
              </a:rPr>
              <a:t>本提案書は、独自の事葉ノウハウ並びに技術上の秘密情報など、弊社の情報資産が含まれています。本提葉書はこれらの情報を守秘していただくことを前提に、本提案の導入を検討する目的に限って提供させて頂いております。</a:t>
            </a:r>
            <a:endParaRPr lang="en-US" altLang="ja-JP" sz="700" baseline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700" baseline="0">
                <a:solidFill>
                  <a:schemeClr val="bg1">
                    <a:lumMod val="50000"/>
                  </a:schemeClr>
                </a:solidFill>
              </a:rPr>
              <a:t>公知公用のものを除いて、無断で第三者に開示することはご遠慮ください。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84190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キ 題 ＿ 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21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3385" y="1833892"/>
            <a:ext cx="776816" cy="20005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dirty="0"/>
              <a:t>13 Catch</a:t>
            </a:r>
            <a:endParaRPr kumimoji="1" lang="ja-JP" altLang="en-US"/>
          </a:p>
        </p:txBody>
      </p:sp>
      <p:sp>
        <p:nvSpPr>
          <p:cNvPr id="23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>
          <a:xfrm>
            <a:off x="523386" y="2387908"/>
            <a:ext cx="718145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dirty="0"/>
              <a:t>14 Title</a:t>
            </a:r>
            <a:endParaRPr kumimoji="1" lang="ja-JP" altLang="en-US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9A396A6-6A0F-2441-9407-2083DEF0CDE8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44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キ ＿ 説 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2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3385" y="1833892"/>
            <a:ext cx="776816" cy="20005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l">
              <a:spcBef>
                <a:spcPts val="200"/>
              </a:spcBef>
              <a:buNone/>
              <a:defRPr sz="13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13 Catch</a:t>
            </a:r>
            <a:endParaRPr kumimoji="1" lang="ja-JP" altLang="en-US" dirty="0"/>
          </a:p>
        </p:txBody>
      </p:sp>
      <p:sp>
        <p:nvSpPr>
          <p:cNvPr id="13" name="テキスト プレースホルダー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3384" y="2352000"/>
            <a:ext cx="605487" cy="706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2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12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B0825155-9E28-9548-8893-637EBB0C0305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6036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キ 題 説 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2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3385" y="1833892"/>
            <a:ext cx="776816" cy="20005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l">
              <a:spcBef>
                <a:spcPts val="200"/>
              </a:spcBef>
              <a:buNone/>
              <a:defRPr sz="13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13 Catch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>
          <a:xfrm>
            <a:off x="523386" y="3852132"/>
            <a:ext cx="718145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dirty="0"/>
              <a:t>14 Title</a:t>
            </a:r>
            <a:endParaRPr kumimoji="1" lang="ja-JP" altLang="en-US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BCDE12C9-1C2F-F141-9688-39CF8132B2EE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1" name="テキスト プレースホルダー 19">
            <a:extLst>
              <a:ext uri="{FF2B5EF4-FFF2-40B4-BE49-F238E27FC236}">
                <a16:creationId xmlns:a16="http://schemas.microsoft.com/office/drawing/2014/main" id="{9FDD303A-418A-DC49-9C2D-FEF120435A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384" y="2352000"/>
            <a:ext cx="605487" cy="706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2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12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088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＿ 題 ＿ 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22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>
          <a:xfrm>
            <a:off x="523385" y="1783108"/>
            <a:ext cx="717440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dirty="0"/>
              <a:t>14 </a:t>
            </a:r>
            <a:r>
              <a:rPr kumimoji="1" lang="en-US" altLang="ja-JP" dirty="0" err="1"/>
              <a:t>Titel</a:t>
            </a:r>
            <a:endParaRPr kumimoji="1" lang="ja-JP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F11A7644-2F3D-2449-B693-BCD6113F06E3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2339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＿ ＿ 説 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8" name="テキスト プレースホルダー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3384" y="1747200"/>
            <a:ext cx="605487" cy="706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2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12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1E3093DA-B74F-A341-9016-EEED34F8112E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46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 ＿ 題 説 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523384" y="1008002"/>
            <a:ext cx="8723077" cy="517065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>
                <a:latin typeface="+mn-ea"/>
                <a:ea typeface="+mn-ea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22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>
          <a:xfrm>
            <a:off x="523386" y="3251488"/>
            <a:ext cx="718145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dirty="0"/>
              <a:t>14 Title</a:t>
            </a:r>
            <a:endParaRPr kumimoji="1" lang="ja-JP" altLang="en-US" dirty="0"/>
          </a:p>
        </p:txBody>
      </p:sp>
      <p:sp>
        <p:nvSpPr>
          <p:cNvPr id="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1B887942-B4F1-7949-BB3C-46872A30FE4C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8" name="テキスト プレースホルダー 19">
            <a:extLst>
              <a:ext uri="{FF2B5EF4-FFF2-40B4-BE49-F238E27FC236}">
                <a16:creationId xmlns:a16="http://schemas.microsoft.com/office/drawing/2014/main" id="{DD9B616B-E8A4-5441-8AF7-4FD39A795A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384" y="1747200"/>
            <a:ext cx="605487" cy="706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  <a:defRPr sz="1200" b="1" i="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 lvl="0"/>
            <a:r>
              <a:rPr kumimoji="1" lang="en-US" altLang="ja-JP" dirty="0"/>
              <a:t>12 Text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955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34" y="12326123"/>
            <a:ext cx="582179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AB2A02F3-E7FB-474B-B116-DFBB92CBEBC7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474" y="12326123"/>
            <a:ext cx="4532444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1556" y="12326123"/>
            <a:ext cx="287137" cy="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45720" rIns="36000" bIns="4680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ea"/>
                <a:ea typeface="+mn-ea"/>
                <a:cs typeface="メイリオ"/>
              </a:defRPr>
            </a:lvl1pPr>
          </a:lstStyle>
          <a:p>
            <a:pPr>
              <a:defRPr/>
            </a:pPr>
            <a:fld id="{2D72C883-71C2-674D-A3BA-ED9A90A027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317999" y="12326123"/>
            <a:ext cx="2931292" cy="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 anchorCtr="0"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メイリオ"/>
              </a:rPr>
              <a:t> </a:t>
            </a:r>
            <a:r>
              <a:rPr lang="ja-JP" altLang="en-US" sz="7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メイリオ"/>
              </a:rPr>
              <a:t>一般社団法人</a:t>
            </a:r>
            <a:r>
              <a:rPr lang="en-US" altLang="ja-JP" sz="7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メイリオ"/>
              </a:rPr>
              <a:t> </a:t>
            </a:r>
            <a:r>
              <a:rPr lang="ja-JP" altLang="en-US" sz="7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メイリオ"/>
              </a:rPr>
              <a:t>全国</a:t>
            </a:r>
            <a:r>
              <a:rPr lang="en-US" altLang="ja-JP" sz="7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メイリオ"/>
              </a:rPr>
              <a:t>PTA</a:t>
            </a:r>
            <a:r>
              <a:rPr lang="ja-JP" altLang="en-US" sz="7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メイリオ"/>
              </a:rPr>
              <a:t>連絡協議会</a:t>
            </a:r>
            <a:endParaRPr lang="ja-JP" altLang="en-US" sz="7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メイリオ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0906D6F-3874-0244-BE40-E6CE2671EA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17997" y="13069116"/>
            <a:ext cx="2931292" cy="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 anchorCtr="0"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メイリオ"/>
              </a:rPr>
              <a:t>Copyright 2019 ISO </a:t>
            </a:r>
            <a:r>
              <a:rPr lang="en-US" altLang="ja-JP" sz="700" dirty="0" err="1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メイリオ"/>
              </a:rPr>
              <a:t>inc.</a:t>
            </a:r>
            <a:r>
              <a:rPr lang="en-US" altLang="ja-JP" sz="7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メイリオ"/>
              </a:rPr>
              <a:t> All Rights Reserved. </a:t>
            </a:r>
            <a:endParaRPr lang="ja-JP" altLang="en-US" sz="7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84562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61" r:id="rId24"/>
    <p:sldLayoutId id="2147483760" r:id="rId25"/>
    <p:sldLayoutId id="2147483755" r:id="rId2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kumimoji="1"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33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kumimoji="1"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81FAFB-E1AC-B096-BDF4-F8380DE47D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A75D6A4-90DE-6D49-B685-BB70AD762E42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69501-52DB-E27E-0529-E43CBA964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D1755E-5084-68F9-9D57-EECC15FE38AC}"/>
              </a:ext>
            </a:extLst>
          </p:cNvPr>
          <p:cNvSpPr txBox="1"/>
          <p:nvPr/>
        </p:nvSpPr>
        <p:spPr>
          <a:xfrm>
            <a:off x="474663" y="957263"/>
            <a:ext cx="8758237" cy="901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バナーのデータ作成</a:t>
            </a:r>
            <a:endParaRPr lang="en-US" altLang="ja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サイズ（おおむね）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正方形：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21.13cm × 21.13cm</a:t>
            </a: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長方形：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21.13cm × 6.56cm</a:t>
            </a:r>
          </a:p>
          <a:p>
            <a:pPr>
              <a:lnSpc>
                <a:spcPct val="130000"/>
              </a:lnSpc>
              <a:spcAft>
                <a:spcPts val="400"/>
              </a:spcAft>
            </a:pP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作成方法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・用紙設定は、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A3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縦での作成を推奨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・右上はクローズボタンなので配慮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・作った画像は、選択して「図として保存」・・・２点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・画像形式は</a:t>
            </a:r>
            <a:r>
              <a:rPr lang="en-US" altLang="ja-JP" sz="2400" dirty="0" err="1">
                <a:latin typeface="Meiryo" panose="020B0604030504040204" pitchFamily="34" charset="-128"/>
                <a:ea typeface="Meiryo" panose="020B0604030504040204" pitchFamily="34" charset="-128"/>
              </a:rPr>
              <a:t>png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（デフォルト）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ファイル名は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正方形：「区分」＋「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YYMMDD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  <a:r>
              <a:rPr lang="en-US" altLang="ja-JP" sz="2400" dirty="0" err="1">
                <a:latin typeface="Meiryo" panose="020B0604030504040204" pitchFamily="34" charset="-128"/>
                <a:ea typeface="Meiryo" panose="020B0604030504040204" pitchFamily="34" charset="-128"/>
              </a:rPr>
              <a:t>png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長方形：「区分」＋ 「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YYMMDD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」＋「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_s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  <a:r>
              <a:rPr lang="en-US" altLang="ja-JP" sz="2400" dirty="0" err="1">
                <a:latin typeface="Meiryo" panose="020B0604030504040204" pitchFamily="34" charset="-128"/>
                <a:ea typeface="Meiryo" panose="020B0604030504040204" pitchFamily="34" charset="-128"/>
              </a:rPr>
              <a:t>png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※YYMMDD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は開催日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区分は、セミナー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: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s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」、情報交換会：「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m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」、お悩み：「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r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85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A3DBAD-7505-30EB-64E2-9DF1DF33BE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A75D6A4-90DE-6D49-B685-BB70AD762E42}" type="datetime1">
              <a:rPr lang="ja-JP" altLang="en-US" smtClean="0">
                <a:latin typeface="Meiryo" panose="020B0604030504040204" pitchFamily="34" charset="-128"/>
                <a:ea typeface="Meiryo" panose="020B0604030504040204" pitchFamily="34" charset="-128"/>
              </a:rPr>
              <a:t>2024/10/22</a:t>
            </a:fld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8F92AE-FEBC-2186-306D-3D60F6D34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Meiryo" panose="020B0604030504040204" pitchFamily="34" charset="-128"/>
                <a:ea typeface="Meiryo" panose="020B0604030504040204" pitchFamily="34" charset="-128"/>
              </a:rPr>
              <a:t>202x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年 </a:t>
            </a:r>
            <a:r>
              <a:rPr lang="en-US" altLang="ja-JP">
                <a:latin typeface="Meiryo" panose="020B0604030504040204" pitchFamily="34" charset="-128"/>
                <a:ea typeface="Meiryo" panose="020B0604030504040204" pitchFamily="34" charset="-128"/>
              </a:rPr>
              <a:t>Plan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51218F61-A545-F283-7D70-900E440AF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00" y="1580320"/>
            <a:ext cx="7606800" cy="7606800"/>
          </a:xfrm>
          <a:prstGeom prst="rect">
            <a:avLst/>
          </a:prstGeom>
        </p:spPr>
      </p:pic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702C7799-2628-94A1-E2D6-1A07EB0E8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13" y="9752013"/>
            <a:ext cx="7607300" cy="23622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EDE79A2D-D62E-93DC-547B-A4D61AC94AA2}"/>
              </a:ext>
            </a:extLst>
          </p:cNvPr>
          <p:cNvSpPr/>
          <p:nvPr/>
        </p:nvSpPr>
        <p:spPr>
          <a:xfrm>
            <a:off x="8061069" y="1214207"/>
            <a:ext cx="792000" cy="79200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0F0A053D-9C4E-A4D9-0B69-FE58957AE61C}"/>
              </a:ext>
            </a:extLst>
          </p:cNvPr>
          <p:cNvSpPr/>
          <p:nvPr/>
        </p:nvSpPr>
        <p:spPr>
          <a:xfrm>
            <a:off x="8140582" y="9423927"/>
            <a:ext cx="792000" cy="79200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73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3D8119-D009-79FD-4E5D-4CF0FEE00F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A75D6A4-90DE-6D49-B685-BB70AD762E42}" type="datetime1">
              <a:rPr lang="ja-JP" altLang="en-US" smtClean="0"/>
              <a:t>2024/10/22</a:t>
            </a:fld>
            <a:endParaRPr lang="en-US" altLang="ja-JP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D234B5-7847-5121-2A7C-24C74EFE0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202x</a:t>
            </a:r>
            <a:r>
              <a:rPr lang="ja-JP" altLang="en-US"/>
              <a:t>年 </a:t>
            </a:r>
            <a:r>
              <a:rPr lang="en-US" altLang="ja-JP"/>
              <a:t>Plan</a:t>
            </a:r>
            <a:endParaRPr lang="en-US" altLang="ja-JP" dirty="0"/>
          </a:p>
        </p:txBody>
      </p: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D6947940-CECC-7875-D935-9C3443F3C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23" y="9802813"/>
            <a:ext cx="7620000" cy="2311400"/>
          </a:xfrm>
          <a:prstGeom prst="rect">
            <a:avLst/>
          </a:prstGeom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38EC0062-7D8B-69BE-B752-3E23BE661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23" y="1372428"/>
            <a:ext cx="7620000" cy="73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A8F862B2-CDC3-0AFF-DA1F-A6FE2072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57263"/>
            <a:ext cx="7772400" cy="7788251"/>
          </a:xfrm>
          <a:prstGeom prst="rect">
            <a:avLst/>
          </a:prstGeom>
        </p:spPr>
      </p:pic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05C8CF40-33C2-89C6-8396-926E57166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819590"/>
            <a:ext cx="7772400" cy="24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5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&#10;&#10;低い精度で自動的に生成された説明">
            <a:extLst>
              <a:ext uri="{FF2B5EF4-FFF2-40B4-BE49-F238E27FC236}">
                <a16:creationId xmlns:a16="http://schemas.microsoft.com/office/drawing/2014/main" id="{87C2C9F5-8567-4EC4-7CB3-40AACE3C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703786"/>
            <a:ext cx="7772400" cy="2410427"/>
          </a:xfrm>
          <a:prstGeom prst="rect">
            <a:avLst/>
          </a:prstGeom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E3732097-330C-93C3-AFF6-C73E7E500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42391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21970"/>
      </p:ext>
    </p:extLst>
  </p:cSld>
  <p:clrMapOvr>
    <a:masterClrMapping/>
  </p:clrMapOvr>
</p:sld>
</file>

<file path=ppt/theme/theme1.xml><?xml version="1.0" encoding="utf-8"?>
<a:theme xmlns:a="http://schemas.openxmlformats.org/drawingml/2006/main" name="PTA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0805.pptx" id="{80A5F231-E1D8-1B40-8773-C47C28C571A3}" vid="{85F0D081-C71E-0D4F-ACF1-21FC2D0DC492}"/>
    </a:ext>
  </a:extLst>
</a:theme>
</file>

<file path=ppt/theme/theme2.xml><?xml version="1.0" encoding="utf-8"?>
<a:theme xmlns:a="http://schemas.openxmlformats.org/drawingml/2006/main" name="2_白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0805.pptx" id="{80A5F231-E1D8-1B40-8773-C47C28C571A3}" vid="{F1C189BD-1D79-A04B-AE03-70175702783D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130</Words>
  <Application>Microsoft Macintosh PowerPoint</Application>
  <PresentationFormat>A3 297x420 mm</PresentationFormat>
  <Paragraphs>22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メイリオ</vt:lpstr>
      <vt:lpstr>メイリオ</vt:lpstr>
      <vt:lpstr>Arial</vt:lpstr>
      <vt:lpstr>Wingdings</vt:lpstr>
      <vt:lpstr>PTA2018</vt:lpstr>
      <vt:lpstr>2_白紙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Hiroaki Hasegawa</dc:creator>
  <cp:keywords/>
  <dc:description/>
  <cp:lastModifiedBy>Hiroaki Hasegawa</cp:lastModifiedBy>
  <cp:revision>3</cp:revision>
  <cp:lastPrinted>2019-10-06T04:36:34Z</cp:lastPrinted>
  <dcterms:created xsi:type="dcterms:W3CDTF">2024-08-05T05:53:35Z</dcterms:created>
  <dcterms:modified xsi:type="dcterms:W3CDTF">2024-10-22T03:33:55Z</dcterms:modified>
  <cp:category/>
</cp:coreProperties>
</file>